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Arial Black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2VBV79ZBM+OG8xyHDXxyA13Zj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ArialBlack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315b0b7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34315b0b7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34315b0b7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43523c70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43523c70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343523c70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315b0b7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34315b0b7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34315b0b77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drive/folders/1L_81pIn6fJEackzK5xQ8X_0tlMMjRS1J/" TargetMode="External"/><Relationship Id="rId4" Type="http://schemas.openxmlformats.org/officeDocument/2006/relationships/hyperlink" Target="https://bit.ly/1812202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7188050" y="206675"/>
            <a:ext cx="5004000" cy="6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br>
              <a:rPr lang="tr-TR" sz="3000"/>
            </a:br>
            <a:r>
              <a:rPr lang="tr-TR" sz="3000">
                <a:latin typeface="Calibri"/>
                <a:ea typeface="Calibri"/>
                <a:cs typeface="Calibri"/>
                <a:sym typeface="Calibri"/>
              </a:rPr>
              <a:t>KAMUSAL ALANLARDA TEHLİKE ARZ EDEBİLECEK DURUMLARIN TAKİBİ VE TESPİTİ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tr-TR" sz="3000"/>
              <a:t>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tr-TR" sz="3000"/>
              <a:t> Bilişim Tek. Uygulama Dersi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tr-TR" sz="3000"/>
              <a:t>  Doç. Dr. Ömer Kaan Baykan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tr-TR" sz="2700"/>
              <a:t> 181220027 - Şahin Emre ASLAN</a:t>
            </a:r>
            <a:endParaRPr sz="2700"/>
          </a:p>
        </p:txBody>
      </p:sp>
      <p:sp>
        <p:nvSpPr>
          <p:cNvPr id="107" name="Google Shape;107;p1"/>
          <p:cNvSpPr/>
          <p:nvPr/>
        </p:nvSpPr>
        <p:spPr>
          <a:xfrm rot="10800000">
            <a:off x="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3821" l="24430" r="21763" t="-1132"/>
          <a:stretch/>
        </p:blipFill>
        <p:spPr>
          <a:xfrm>
            <a:off x="0" y="-368036"/>
            <a:ext cx="7610352" cy="7226036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4315b0b77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8" name="Google Shape;188;g134315b0b77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g134315b0b77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0" name="Google Shape;190;g134315b0b77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1" name="Google Shape;191;g134315b0b77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g134315b0b77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r-TR" sz="2800"/>
              <a:t>Bu modeller arasından başarımını kanıtlamış aynı zamanda gerçek zamanlı problemlerin çözümünde kullanılan YOLO V5 modeli tercih edilmiştir.</a:t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3" name="Google Shape;193;g134315b0b77_0_16"/>
          <p:cNvSpPr/>
          <p:nvPr/>
        </p:nvSpPr>
        <p:spPr>
          <a:xfrm>
            <a:off x="0" y="-1"/>
            <a:ext cx="6480073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34315b0b77_0_16"/>
          <p:cNvSpPr/>
          <p:nvPr/>
        </p:nvSpPr>
        <p:spPr>
          <a:xfrm>
            <a:off x="0" y="0"/>
            <a:ext cx="6249216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34315b0b77_0_16"/>
          <p:cNvSpPr txBox="1"/>
          <p:nvPr/>
        </p:nvSpPr>
        <p:spPr>
          <a:xfrm>
            <a:off x="460189" y="245939"/>
            <a:ext cx="4782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tr-TR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Hangi Teknolojiler Kullanıldı ? - 4</a:t>
            </a:r>
            <a:endParaRPr b="0" i="0" sz="4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yer içeren bir resim&#10;&#10;Açıklama otomatik olarak oluşturuldu" id="196" name="Google Shape;196;g134315b0b77_0_16"/>
          <p:cNvPicPr preferRelativeResize="0"/>
          <p:nvPr/>
        </p:nvPicPr>
        <p:blipFill rotWithShape="1">
          <a:blip r:embed="rId3">
            <a:alphaModFix/>
          </a:blip>
          <a:srcRect b="0" l="13530" r="2842" t="0"/>
          <a:stretch/>
        </p:blipFill>
        <p:spPr>
          <a:xfrm>
            <a:off x="5095492" y="10"/>
            <a:ext cx="7185143" cy="6858000"/>
          </a:xfrm>
          <a:custGeom>
            <a:rect b="b" l="l" r="r" t="t"/>
            <a:pathLst>
              <a:path extrusionOk="0" h="6858000" w="7009896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7" name="Google Shape;197;g134315b0b77_0_16"/>
          <p:cNvSpPr txBox="1"/>
          <p:nvPr/>
        </p:nvSpPr>
        <p:spPr>
          <a:xfrm>
            <a:off x="682000" y="2254425"/>
            <a:ext cx="3921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tr-T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OpenCV, çok güçlü bir görüntü işleme kütüphanesidir. Çalışmada insanları ve eşyaları eşleştirebilmek için OpenCV kütüphanesinde bulunan circle ve line sınıfından yararlanılmıştır.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225083"/>
            <a:ext cx="11751212" cy="640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3523c70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Çalışmada ki Kodlar Ve Diğer Bütün Ayrıntılar</a:t>
            </a:r>
            <a:endParaRPr/>
          </a:p>
        </p:txBody>
      </p:sp>
      <p:sp>
        <p:nvSpPr>
          <p:cNvPr id="210" name="Google Shape;210;g1343523c70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r-TR"/>
              <a:t>Veriseti, Örnek Test Videosu, Eğitim Notebooku, Test Notebooku ve diğer bütün ayrıntılar danışman hocanın mail adresiyle ulaşılabilecek şekilde paylaşıma açıktır.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r-TR" u="sng">
                <a:solidFill>
                  <a:schemeClr val="hlink"/>
                </a:solidFill>
                <a:hlinkClick r:id="rId3"/>
              </a:rPr>
              <a:t>https://drive.google.com/drive/folders/1L_81pIn6fJEackzK5xQ8X_0tlMMjRS1J/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tr-TR"/>
              <a:t>Yazılı Kağıttan Bakılıyorsa </a:t>
            </a:r>
            <a:r>
              <a:rPr lang="tr-TR" u="sng">
                <a:solidFill>
                  <a:schemeClr val="hlink"/>
                </a:solidFill>
                <a:hlinkClick r:id="rId4"/>
              </a:rPr>
              <a:t>bit.ly/181220027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0" y="-1"/>
            <a:ext cx="6480073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0" y="0"/>
            <a:ext cx="6249216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5717512" y="303962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15234" y="2232760"/>
            <a:ext cx="48669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tr-T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 kamusal alanlarda tehdit unsurları barındırabilecek cisimlerin takibi ve tespiti konusunu ele almıştır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tr-T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 sayede güvenlik sürecinin yapay zeka modelleri tarafından kontrol edilmesini sağlamayı hedefledim.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619784" y="637700"/>
            <a:ext cx="31154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tr-TR" sz="4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Nedir</a:t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kişi, kalabalık, bina, insanlar içeren bir resim&#10;&#10;Açıklama otomatik olarak oluşturuldu" id="118" name="Google Shape;118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15096" r="16674" t="0"/>
          <a:stretch/>
        </p:blipFill>
        <p:spPr>
          <a:xfrm>
            <a:off x="5182104" y="10"/>
            <a:ext cx="7009896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598925" y="1617774"/>
            <a:ext cx="5236200" cy="4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 sz="2400"/>
              <a:t>Genellikle bir bavul veya çanta, halka açık bir alanda başı boş bırakıldığında örneğin havaalanı, otogar veya sokakta terk edildiğinde güvenlik tehdidi oluşturabilir.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 sz="2400"/>
              <a:t>Cisim patlayıcı vb. tehlikeli maddeler içerebilir. Bu sürecin insanlar tarafından gözlenmesi ise maliyetli bir süreçtir.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 sz="2400"/>
              <a:t>Kamusal alanlarda bulunan İP kameraların görüntülerinin bulut sunuculara iletilmesi ve ardından işlenmiş görüntüyü yetkili güvenlik görevlilerine iletmesi süreci düşünülerek gerçekleştirilmiştir.</a:t>
            </a:r>
            <a:endParaRPr sz="2400"/>
          </a:p>
        </p:txBody>
      </p:sp>
      <p:sp>
        <p:nvSpPr>
          <p:cNvPr id="124" name="Google Shape;124;p3"/>
          <p:cNvSpPr/>
          <p:nvPr/>
        </p:nvSpPr>
        <p:spPr>
          <a:xfrm>
            <a:off x="6019218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167846" y="0"/>
            <a:ext cx="6024154" cy="6858000"/>
          </a:xfrm>
          <a:custGeom>
            <a:rect b="b" l="l" r="r" t="t"/>
            <a:pathLst>
              <a:path extrusionOk="0" h="6858000" w="6024154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7438" l="10573" r="9426" t="9381"/>
          <a:stretch/>
        </p:blipFill>
        <p:spPr>
          <a:xfrm>
            <a:off x="7800975" y="1388873"/>
            <a:ext cx="4105275" cy="261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598926" y="619432"/>
            <a:ext cx="31154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tr-TR" sz="4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AMAÇ</a:t>
            </a:r>
            <a:endParaRPr b="0" i="0" sz="1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etin içeren bir resim&#10;&#10;Açıklama otomatik olarak oluşturuldu"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3612" y="6259811"/>
            <a:ext cx="2224035" cy="38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841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1185965" y="779383"/>
            <a:ext cx="10515600" cy="5694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/>
              <a:t>Dünyada bazı terör saldırıları masum vatandaşlar arasında çok sayıda can kaybına neden oldu. Bu bağlamda gerçek zamanlı bilgi sağlayabilen sistemlere ihtiyacımız var.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/>
              <a:t>Bir nesne, genellikle bir bavul veya çanta, halka açık bir alanda başıboş bırakılmış, örn. havaalanı terminali veya tren istasyonu, terk edildiğinde bir güvenlik tehdidi oluşturabilir.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/>
              <a:t>Nesne, patlayıcılar gibi tehlikeli maddeler içerebilir. Bu nedenle, terk edilmiş eşyalar yetkililer tarafından derhal kamusal alandan kaldırılmalı veya etkisiz hale getirilmelidir.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/>
              <a:t>Yetkili personele bu amaçla bir sistem öneriyorum. Güvenlik kameralarından gelen videoyu gerçek zamanlı analiz ederek, terk edilmiş bagaj eşyalarını otomatik olarak algılayabilen bir sistem üzerine çalıştım.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6" y="0"/>
            <a:ext cx="1217358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-1"/>
            <a:ext cx="6480073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0" y="0"/>
            <a:ext cx="6249216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460189" y="245939"/>
            <a:ext cx="478245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tr-TR" sz="4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Hangi Teknolojiler Kullanıldı ? - 1</a:t>
            </a:r>
            <a:endParaRPr b="0" i="0" sz="4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4" name="Google Shape;154;p5"/>
          <p:cNvSpPr txBox="1"/>
          <p:nvPr>
            <p:ph idx="1" type="body"/>
          </p:nvPr>
        </p:nvSpPr>
        <p:spPr>
          <a:xfrm>
            <a:off x="460189" y="1762421"/>
            <a:ext cx="5171354" cy="4551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 sz="2300"/>
              <a:t>Son yıllarda hızlı gelişen donanımsal kaynaklar bilgisayarlı görü gibi işlem maliyetinin(paralel işleme GPU) yüksek olduğu alanların ilerlemesine öncülük etti.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tr-TR" sz="2200"/>
              <a:t>Günümüzde ki karmaşık görü problemlerinin çözümünde CNN(Evrişimli Sinir Ağları) tabanlı modeller başarımını kanıtlamış durumda.</a:t>
            </a:r>
            <a:endParaRPr sz="3200"/>
          </a:p>
        </p:txBody>
      </p:sp>
      <p:pic>
        <p:nvPicPr>
          <p:cNvPr descr="yer içeren bir resim&#10;&#10;Açıklama otomatik olarak oluşturuldu" id="155" name="Google Shape;155;p5"/>
          <p:cNvPicPr preferRelativeResize="0"/>
          <p:nvPr/>
        </p:nvPicPr>
        <p:blipFill rotWithShape="1">
          <a:blip r:embed="rId3">
            <a:alphaModFix/>
          </a:blip>
          <a:srcRect b="-2" l="13533" r="2841" t="0"/>
          <a:stretch/>
        </p:blipFill>
        <p:spPr>
          <a:xfrm>
            <a:off x="5000767" y="10"/>
            <a:ext cx="7191233" cy="6857990"/>
          </a:xfrm>
          <a:custGeom>
            <a:rect b="b" l="l" r="r" t="t"/>
            <a:pathLst>
              <a:path extrusionOk="0" h="6858000" w="7009896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r-TR" sz="2800"/>
              <a:t>Bu modeller arasından başarımını kanıtlamış aynı zamanda gerçek zamanlı problemlerin çözümünde kullanılan YOLO V5 modeli tercih edilmiştir.</a:t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0" y="-1"/>
            <a:ext cx="6480073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0" y="0"/>
            <a:ext cx="6249216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460189" y="245939"/>
            <a:ext cx="478245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tr-TR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Hangi Teknolojiler Kullanıldı ? - 2</a:t>
            </a:r>
            <a:endParaRPr b="0" i="0" sz="4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460189" y="1762421"/>
            <a:ext cx="5171354" cy="4551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tr-T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V5 </a:t>
            </a:r>
            <a:r>
              <a:rPr b="0" i="0" lang="tr-T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evirişmli sinir ağı modeli hem karmaşık problemlerin çözümünde hemde gerçek zamanlı ihtiyaçların çözümü için seçtiğim CNN tabanlı modeldir.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er içeren bir resim&#10;&#10;Açıklama otomatik olarak oluşturuldu" id="166" name="Google Shape;166;p6"/>
          <p:cNvPicPr preferRelativeResize="0"/>
          <p:nvPr/>
        </p:nvPicPr>
        <p:blipFill rotWithShape="1">
          <a:blip r:embed="rId3">
            <a:alphaModFix/>
          </a:blip>
          <a:srcRect b="-2" l="13533" r="2841" t="0"/>
          <a:stretch/>
        </p:blipFill>
        <p:spPr>
          <a:xfrm>
            <a:off x="5095492" y="10"/>
            <a:ext cx="7185143" cy="6858000"/>
          </a:xfrm>
          <a:custGeom>
            <a:rect b="b" l="l" r="r" t="t"/>
            <a:pathLst>
              <a:path extrusionOk="0" h="6858000" w="7009896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142" y="3571181"/>
            <a:ext cx="4155354" cy="274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315b0b77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4" name="Google Shape;174;g134315b0b77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5" name="Google Shape;175;g134315b0b77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134315b0b77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r-TR" sz="2800"/>
              <a:t>Bu modeller arasından başarımını kanıtlamış aynı zamanda gerçek zamanlı problemlerin çözümünde kullanılan YOLO V5 modeli tercih edilmiştir.</a:t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7" name="Google Shape;177;g134315b0b77_0_2"/>
          <p:cNvSpPr/>
          <p:nvPr/>
        </p:nvSpPr>
        <p:spPr>
          <a:xfrm>
            <a:off x="0" y="-1"/>
            <a:ext cx="6480073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34315b0b77_0_2"/>
          <p:cNvSpPr/>
          <p:nvPr/>
        </p:nvSpPr>
        <p:spPr>
          <a:xfrm>
            <a:off x="0" y="0"/>
            <a:ext cx="6249216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34315b0b77_0_2"/>
          <p:cNvSpPr txBox="1"/>
          <p:nvPr/>
        </p:nvSpPr>
        <p:spPr>
          <a:xfrm>
            <a:off x="460189" y="245939"/>
            <a:ext cx="4782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tr-TR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Hangi Teknolojiler Kullanıldı ? - 3</a:t>
            </a:r>
            <a:endParaRPr b="0" i="0" sz="4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yer içeren bir resim&#10;&#10;Açıklama otomatik olarak oluşturuldu" id="180" name="Google Shape;180;g134315b0b77_0_2"/>
          <p:cNvPicPr preferRelativeResize="0"/>
          <p:nvPr/>
        </p:nvPicPr>
        <p:blipFill rotWithShape="1">
          <a:blip r:embed="rId3">
            <a:alphaModFix/>
          </a:blip>
          <a:srcRect b="0" l="13530" r="2842" t="0"/>
          <a:stretch/>
        </p:blipFill>
        <p:spPr>
          <a:xfrm>
            <a:off x="5095492" y="10"/>
            <a:ext cx="7185143" cy="6858000"/>
          </a:xfrm>
          <a:custGeom>
            <a:rect b="b" l="l" r="r" t="t"/>
            <a:pathLst>
              <a:path extrusionOk="0" h="6858000" w="7009896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1" name="Google Shape;181;g134315b0b77_0_2"/>
          <p:cNvSpPr txBox="1"/>
          <p:nvPr/>
        </p:nvSpPr>
        <p:spPr>
          <a:xfrm>
            <a:off x="729750" y="2576500"/>
            <a:ext cx="4243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tr-T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Nesne takibi algoritması, bu gibi akışın belli olduğu projelerde nesnelerin takibini kolaylaştırmak için takip algoritmaları kullanılabilir. Seçilen algoritma çoklu nesne takibi için olan DeepSort algoritmasıdır.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2022-05-28T14:12:19Z</dcterms:created>
  <dc:creator>Sertaç Gülcan</dc:creator>
</cp:coreProperties>
</file>